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
  </p:notesMasterIdLst>
  <p:sldIdLst>
    <p:sldId id="2076138258" r:id="rId7"/>
    <p:sldId id="2076138259" r:id="rId8"/>
    <p:sldId id="2076138257" r:id="rId9"/>
    <p:sldId id="2076138256" r:id="rId10"/>
    <p:sldId id="2076138260" r:id="rId11"/>
    <p:sldId id="2076138262" r:id="rId12"/>
    <p:sldId id="2076138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57"/>
            <p14:sldId id="2076138256"/>
            <p14:sldId id="2076138260"/>
            <p14:sldId id="2076138262"/>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0" d="100"/>
          <a:sy n="160" d="100"/>
        </p:scale>
        <p:origin x="114" y="13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5/3/2020 2:19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ags" Target="../tags/tag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40"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0"/>
          <a:stretch>
            <a:fillRect/>
          </a:stretch>
        </p:blipFill>
        <p:spPr>
          <a:xfrm rot="5400000">
            <a:off x="9208748" y="2991033"/>
            <a:ext cx="6858623" cy="876557"/>
          </a:xfrm>
          <a:prstGeom prst="rect">
            <a:avLst/>
          </a:prstGeom>
        </p:spPr>
      </p:pic>
    </p:spTree>
    <p:custDataLst>
      <p:tags r:id="rId38"/>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4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Challenge</a:t>
            </a:r>
          </a:p>
        </p:txBody>
      </p:sp>
    </p:spTree>
    <p:extLst>
      <p:ext uri="{BB962C8B-B14F-4D97-AF65-F5344CB8AC3E}">
        <p14:creationId xmlns:p14="http://schemas.microsoft.com/office/powerpoint/2010/main" val="21801363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Challenge Debrief</a:t>
            </a:r>
          </a:p>
        </p:txBody>
      </p:sp>
    </p:spTree>
    <p:extLst>
      <p:ext uri="{BB962C8B-B14F-4D97-AF65-F5344CB8AC3E}">
        <p14:creationId xmlns:p14="http://schemas.microsoft.com/office/powerpoint/2010/main" val="39798711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a:t>
            </a:fld>
            <a:endParaRPr lang="en-US"/>
          </a:p>
        </p:txBody>
      </p:sp>
      <p:sp>
        <p:nvSpPr>
          <p:cNvPr id="5" name="Rectangle 4">
            <a:extLst>
              <a:ext uri="{FF2B5EF4-FFF2-40B4-BE49-F238E27FC236}">
                <a16:creationId xmlns:a16="http://schemas.microsoft.com/office/drawing/2014/main" id="{EC487E1F-01D9-433D-895E-A06E1650B580}"/>
              </a:ext>
            </a:extLst>
          </p:cNvPr>
          <p:cNvSpPr/>
          <p:nvPr/>
        </p:nvSpPr>
        <p:spPr bwMode="auto">
          <a:xfrm>
            <a:off x="1417473" y="6885429"/>
            <a:ext cx="7536530" cy="986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Pending updates on “how to continue”  in run book -  update based on info in run book</a:t>
            </a:r>
          </a:p>
        </p:txBody>
      </p:sp>
    </p:spTree>
    <p:extLst>
      <p:ext uri="{BB962C8B-B14F-4D97-AF65-F5344CB8AC3E}">
        <p14:creationId xmlns:p14="http://schemas.microsoft.com/office/powerpoint/2010/main" val="40474566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495</TotalTime>
  <Words>310</Words>
  <Application>Microsoft Office PowerPoint</Application>
  <PresentationFormat>Widescreen</PresentationFormat>
  <Paragraphs>58</Paragraphs>
  <Slides>7</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PowerPoint Presentation</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26</cp:revision>
  <dcterms:created xsi:type="dcterms:W3CDTF">2020-05-01T23:34:12Z</dcterms:created>
  <dcterms:modified xsi:type="dcterms:W3CDTF">2020-05-03T21:19:48Z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